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media/audio1.bin" ContentType="audio/unknown"/>
  <Override PartName="/ppt/media/audio2.bin" ContentType="audio/unknown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media/audio6.bin" ContentType="audio/unknown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8" r:id="rId13"/>
    <p:sldId id="269" r:id="rId14"/>
    <p:sldId id="271" r:id="rId15"/>
    <p:sldId id="272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ECBD5E"/>
    <a:srgbClr val="E9B24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9" autoAdjust="0"/>
  </p:normalViewPr>
  <p:slideViewPr>
    <p:cSldViewPr>
      <p:cViewPr varScale="1">
        <p:scale>
          <a:sx n="104" d="100"/>
          <a:sy n="104" d="100"/>
        </p:scale>
        <p:origin x="3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A7482BA-A077-8355-4D52-50540D5B32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E07F9D4-D89C-494A-109D-8A1C0AD0E4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A7F3128A-06EF-20FB-AA9C-810ACFF0B2D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871DBBD6-9966-23C9-B521-5E91C24858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39240C18-AC1C-CE74-E654-763A462B75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AEC2EFBE-6569-4389-9EF4-C0CB91CB43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C9C8E2D-C014-4C7C-9B42-6E76377FE4D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6E636F-7037-CDB2-A270-807AC39A5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EBE7F-89EF-4AF8-9037-58C79BB50B7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0A34F8D-1821-B79A-8AED-DF57F6D8EA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4D91C61-C813-27A6-8384-EFA491112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ABB6EC-9D54-C056-A4F1-CE68955D4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DFC32-F8DE-4E13-B267-4602F71E263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BC13A303-2659-FB1E-DB7F-4058F544E1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DB74AE7-D605-4B00-68E9-0197D7072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2C1956-37C9-E87E-39FD-2F6F4FE7E7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A5D46-1C92-405C-94D6-E2FAF69B20C7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4D25791F-65D3-89DC-5BFF-58CAFB9138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D45306A-2C04-47A0-E06E-78E563E99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7275FB-5875-1F6C-6831-0C6A76F00C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B83B2-D3F1-40D8-8756-A2F261EE1C2B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B3D3B179-7DFF-EFC0-3CDF-5E46715962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5A1531D-6F53-EBE5-2026-9B40BA893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50EAC6-92BD-04ED-1CB1-4B2A29A2B4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394D4-C103-4414-97AD-B9FD40C1FF27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38D3DC6C-A5E6-F6F8-E16F-6A80A6F536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10F7909-A55C-1A9D-731D-01A47CDFF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E2E270-929B-3D5B-37B5-2D839E530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24039-03C4-4109-81D3-09073388444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0CDE9A0D-A191-CA67-AB38-49615F88EF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CB89ED4-CD00-4AAB-6AF6-0E5C113BA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F5870F-752C-CB91-2D4B-D33642D01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49559-E1D0-40A3-9B08-EE6F294CBCBD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413076C5-08B6-A9ED-F7A4-A4E1316ED3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13EC77D-CEB3-1CDC-3B8F-4566B534B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A6F03A-5F70-F3F7-AB12-45C077096D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C82D2-C006-4597-8FCA-C53342A2753F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A2009C37-151C-F0B5-CBE7-64C88FF8BA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04243C7-479C-13F6-6512-6B2A29509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A3DF1D-B764-F9F5-21C7-B697A533CF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7BF15-F9E5-46AF-8577-0E0D307F5C72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1F7C3402-1D0F-3435-C413-EA70F35AD9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25AF813-3CFD-914D-C67A-4A9E3EA5A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F410FC-4DCC-5699-3608-011C7B4820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282BE-3383-4AB8-A497-42CD009DA97A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8565C188-1001-1655-7159-D4C014EA17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1D0772E-9536-93D1-0A2F-3CAF1D712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05DCE4-C8AB-4168-5CA3-9D69BD45BE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E9892-6885-4600-AF89-A7CE7E68ACB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C974337D-422E-48CC-BF80-6DE581D224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DCA7C31-D613-B43E-F581-8F8F89BE5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C34801-22F7-FB3E-98EE-2A09C2E592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EE7D8-58CE-4011-B6B1-4B353E99F27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AEE58D6-4F97-06BB-EEDF-3E85683A89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B5202A1-35DA-85A9-E5C6-8BB117406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F08823-85EE-3C54-D1A2-2035A85EEE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907D7-D735-4D3D-B4A0-0645002659D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35CEBD8-6715-4B99-B8E3-105B1A6513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176C083-D86B-C5D6-0040-AD86A9B46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0FE865-1F5F-17DA-2AAF-6BF0279459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DD1A2-2A06-4A2D-9FE5-AEFB9FFABC7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8534B31C-2FB7-CEAE-C2AE-AF826C6395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A448310-E320-8458-1D6A-0CED0E3C5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5CFB6C-C9FE-B84C-18DC-36198F95D4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55AF5-B70F-485D-B741-CD735401C6C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92644CB-CAE3-D5E8-94DD-EF6C227113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A7FAE66-DE17-6201-E61A-C912C7DA7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CD28E5-0C98-DFF6-A23E-C855619869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9DDE8-BF9A-4F79-B839-69205D51EEC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C1F6FD04-285A-74C8-F429-D9636C2767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270EEC5-9914-E1E1-3611-59B406F9B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DA6326-EFF6-0088-0DCB-6AFD48192E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1B76D-9D19-446F-A1B6-24A077D1968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1B068B4A-AC54-9886-E738-52C4D8411C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0FCB512-C81F-4211-EF56-75A072FD6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61159A-858D-77E6-E628-85D58B728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003B3-B61D-4CC0-AFF9-A70A3F1D7C6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132AB85F-8072-1DE4-6101-9BD052046E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77430DF-387F-7805-34FA-438AB0788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>
            <a:extLst>
              <a:ext uri="{FF2B5EF4-FFF2-40B4-BE49-F238E27FC236}">
                <a16:creationId xmlns:a16="http://schemas.microsoft.com/office/drawing/2014/main" id="{71E44BE9-75CC-73DB-E98F-A56E21440620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76A4C8C-182E-E2BE-33A4-A5FD8CCA8F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59040022-A7E8-6829-3197-53FB7B6247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F4D92ACB-AA33-DDCC-A352-652AD02FCE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CE40242B-A36D-A776-F534-3E7657DB80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A4B992DA-C084-61C3-91D5-204726E7C6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0CFB9F-0038-4893-BE60-F98DBD628D5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5064" name="Group 8">
            <a:extLst>
              <a:ext uri="{FF2B5EF4-FFF2-40B4-BE49-F238E27FC236}">
                <a16:creationId xmlns:a16="http://schemas.microsoft.com/office/drawing/2014/main" id="{9BA6797F-86DD-BB01-80A0-7BF68F6AA943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5065" name="Freeform 9">
              <a:extLst>
                <a:ext uri="{FF2B5EF4-FFF2-40B4-BE49-F238E27FC236}">
                  <a16:creationId xmlns:a16="http://schemas.microsoft.com/office/drawing/2014/main" id="{12F4141E-967A-0CC3-7D96-F0543EB8F7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066" name="Freeform 10">
              <a:extLst>
                <a:ext uri="{FF2B5EF4-FFF2-40B4-BE49-F238E27FC236}">
                  <a16:creationId xmlns:a16="http://schemas.microsoft.com/office/drawing/2014/main" id="{7F975E77-BA0F-CACA-77E6-5CB7F66619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067" name="Freeform 11">
              <a:extLst>
                <a:ext uri="{FF2B5EF4-FFF2-40B4-BE49-F238E27FC236}">
                  <a16:creationId xmlns:a16="http://schemas.microsoft.com/office/drawing/2014/main" id="{67E68706-6081-EF9C-8069-6B2B714F63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5068" name="Group 12">
              <a:extLst>
                <a:ext uri="{FF2B5EF4-FFF2-40B4-BE49-F238E27FC236}">
                  <a16:creationId xmlns:a16="http://schemas.microsoft.com/office/drawing/2014/main" id="{D19514D5-5CB7-2258-5515-700672327F5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5069" name="Freeform 13">
                <a:extLst>
                  <a:ext uri="{FF2B5EF4-FFF2-40B4-BE49-F238E27FC236}">
                    <a16:creationId xmlns:a16="http://schemas.microsoft.com/office/drawing/2014/main" id="{69271529-CD95-21A4-1BA6-BCD147EA531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0" name="Freeform 14">
                <a:extLst>
                  <a:ext uri="{FF2B5EF4-FFF2-40B4-BE49-F238E27FC236}">
                    <a16:creationId xmlns:a16="http://schemas.microsoft.com/office/drawing/2014/main" id="{0DF177CB-D9E4-1BE3-3786-11B27218560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1" name="Freeform 15">
                <a:extLst>
                  <a:ext uri="{FF2B5EF4-FFF2-40B4-BE49-F238E27FC236}">
                    <a16:creationId xmlns:a16="http://schemas.microsoft.com/office/drawing/2014/main" id="{D50DCDEA-E2ED-799D-0D26-58F6F2EDC7A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2" name="Freeform 16">
                <a:extLst>
                  <a:ext uri="{FF2B5EF4-FFF2-40B4-BE49-F238E27FC236}">
                    <a16:creationId xmlns:a16="http://schemas.microsoft.com/office/drawing/2014/main" id="{C6A3EA1E-66C1-37DF-C30B-3CAE66A4F05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3" name="Freeform 17">
                <a:extLst>
                  <a:ext uri="{FF2B5EF4-FFF2-40B4-BE49-F238E27FC236}">
                    <a16:creationId xmlns:a16="http://schemas.microsoft.com/office/drawing/2014/main" id="{FF5791F7-0578-31C0-2000-1F1A2CB928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5074" name="Group 18">
            <a:extLst>
              <a:ext uri="{FF2B5EF4-FFF2-40B4-BE49-F238E27FC236}">
                <a16:creationId xmlns:a16="http://schemas.microsoft.com/office/drawing/2014/main" id="{6863DEFB-9628-1D20-1916-2B812867EB33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5075" name="Freeform 19">
              <a:extLst>
                <a:ext uri="{FF2B5EF4-FFF2-40B4-BE49-F238E27FC236}">
                  <a16:creationId xmlns:a16="http://schemas.microsoft.com/office/drawing/2014/main" id="{A36C5901-B7FF-4BDA-E849-A9B14BF2C95E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076" name="Freeform 20">
              <a:extLst>
                <a:ext uri="{FF2B5EF4-FFF2-40B4-BE49-F238E27FC236}">
                  <a16:creationId xmlns:a16="http://schemas.microsoft.com/office/drawing/2014/main" id="{BB2210D0-A9E9-8D5F-98F8-4F003B6382DB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077" name="Freeform 21">
              <a:extLst>
                <a:ext uri="{FF2B5EF4-FFF2-40B4-BE49-F238E27FC236}">
                  <a16:creationId xmlns:a16="http://schemas.microsoft.com/office/drawing/2014/main" id="{C7985A1F-BEAD-265E-DC05-7716C97D89D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5078" name="Group 22">
              <a:extLst>
                <a:ext uri="{FF2B5EF4-FFF2-40B4-BE49-F238E27FC236}">
                  <a16:creationId xmlns:a16="http://schemas.microsoft.com/office/drawing/2014/main" id="{4CE858C0-D0CB-45CE-AA77-2509FDAEBC0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5079" name="Freeform 23">
                <a:extLst>
                  <a:ext uri="{FF2B5EF4-FFF2-40B4-BE49-F238E27FC236}">
                    <a16:creationId xmlns:a16="http://schemas.microsoft.com/office/drawing/2014/main" id="{BF280E6B-0E5A-9883-B2B0-16CC514E159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0" name="Freeform 24">
                <a:extLst>
                  <a:ext uri="{FF2B5EF4-FFF2-40B4-BE49-F238E27FC236}">
                    <a16:creationId xmlns:a16="http://schemas.microsoft.com/office/drawing/2014/main" id="{2C1AB4E2-4727-41AE-1208-D29327F7159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1" name="Freeform 25">
                <a:extLst>
                  <a:ext uri="{FF2B5EF4-FFF2-40B4-BE49-F238E27FC236}">
                    <a16:creationId xmlns:a16="http://schemas.microsoft.com/office/drawing/2014/main" id="{FBBA8A3A-847D-72D8-ECED-3611CB3C528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2" name="Freeform 26">
                <a:extLst>
                  <a:ext uri="{FF2B5EF4-FFF2-40B4-BE49-F238E27FC236}">
                    <a16:creationId xmlns:a16="http://schemas.microsoft.com/office/drawing/2014/main" id="{CCA9D596-1E5D-B623-7EBD-AB926B0C78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3" name="Freeform 27">
                <a:extLst>
                  <a:ext uri="{FF2B5EF4-FFF2-40B4-BE49-F238E27FC236}">
                    <a16:creationId xmlns:a16="http://schemas.microsoft.com/office/drawing/2014/main" id="{0E64A4F1-F438-8B06-4494-F9076B02D0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5084" name="Freeform 28">
            <a:extLst>
              <a:ext uri="{FF2B5EF4-FFF2-40B4-BE49-F238E27FC236}">
                <a16:creationId xmlns:a16="http://schemas.microsoft.com/office/drawing/2014/main" id="{E80EF2F2-9DD3-5C01-2567-E5F5286BDC52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85" name="Freeform 29">
            <a:extLst>
              <a:ext uri="{FF2B5EF4-FFF2-40B4-BE49-F238E27FC236}">
                <a16:creationId xmlns:a16="http://schemas.microsoft.com/office/drawing/2014/main" id="{9D537BE8-0601-65AD-7AE4-256384A1E7FF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E773-FC11-A9F5-20AD-EA3C71B9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0174F-1FD5-AF70-DB6F-19ADA1CE3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7C8BA-50C4-8C67-1DE7-069CE935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A6228-3F2F-972C-B579-E189882B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6C269-76B9-794B-1F4A-C6DF39713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DEC37-1A3D-482A-9593-080CD6F4C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45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156F4C-6CF5-6C03-49AF-0ED10CBDD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2A435-D778-D00C-D1BE-4954F40C8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FBC76-EDA2-836F-8456-EECCBD20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7345D-6112-0147-0724-E9E5558E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3AF9B-EE54-FFE0-8D91-AC263EB3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581A-1ACB-413C-9759-7B46DCF3C3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03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4ADE0-9003-B622-AE16-DBFA8A7D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F63D5-8D1B-E37F-9FDE-1DF6D3626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3B9D-DCC7-F758-D868-C09B5A00B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EF559-C72F-062A-D80A-3E4F93B1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08C81-57C1-4241-1D3A-2D38B617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867E5-AE83-40B3-9B2A-3783B7603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5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86E4-BB06-E81F-0BE7-A57ACF94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EF582-81C2-F49C-F0B1-0A534FB4D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182B-5F3B-F875-094A-F1BEC711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BBA3D-607D-C18D-CBF3-A9073B6E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586D4-71FD-8A59-33A4-DE1F7694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1D193-51C1-47F7-833F-71BF8D748F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44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85881-1A45-CBA3-6D73-8E793A4D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73762-2DE1-34D9-F149-8B65F27E0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4141A8-16B3-8CE9-8DC4-A2A7DC924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AE7DF-892A-5AAC-7838-26FCB315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C7778-7D64-4CED-9821-16624E42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F55C4-7754-739E-F01A-1EEDAA6D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2462F-B0BA-4320-B374-F660E2D69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5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BC53-E324-CC93-1543-4E30164CB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F5114-A453-A1C0-6DE6-27D6B9B12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66255-5C7E-2879-90E3-8534DA54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6E647-ABE8-36F4-FD44-35D9801E9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FF126F-C7FA-E86E-5529-063BA414B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A2B228-6096-2F0A-72B4-B7E8452E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643B7F-7BAD-8220-C94D-425FA984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582A2E-7ABB-7BCE-CFB5-9F1AC714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CA769-A6FB-41BF-A13E-074B840F2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53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0E140-542C-FD32-E99E-BDD6E7337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5DD1C-EC2C-243E-4BEB-8A960827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BC555-CDF7-3321-84C6-83D2AA7AA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4A668-088E-0CA4-9847-005060D0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B03E0-389B-4E78-BA48-9D12853E3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00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AFD8E-BD04-62A4-E14A-3344B3CF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410948-B463-DE73-1D97-28963E4A8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3E16-FAA6-6617-4254-E5575DCE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3B1D3-645D-4759-87D6-A9834CB9F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0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4C7E-3C9B-E9EF-CA60-167DDAAA4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52C2F-3E96-AD49-57CD-3656FE2D5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BF14A-1FC6-2293-851E-4AC0C9867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90665-8D38-49A0-D138-D60E9D9D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A3AAD-234E-82BD-8E22-C13DCB91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BB3DC-C77B-E78D-6026-23E76FDB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8C95F-8008-42EB-AB72-14B8D4CB3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41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9E70-48D5-3C40-45EA-C158C838F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84D0F-B027-29EC-789F-F4F6A0BC9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A1894-B6BF-3536-C66D-EF92AA963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6F56B-1617-00CF-A4F1-6EE83B81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59CE9-7FE4-91F0-B913-D7BFF99C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D4D94-4061-1324-DED1-A4AAFDF2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F55B3-5481-4DA7-A37C-F7D071833C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55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">
            <a:extLst>
              <a:ext uri="{FF2B5EF4-FFF2-40B4-BE49-F238E27FC236}">
                <a16:creationId xmlns:a16="http://schemas.microsoft.com/office/drawing/2014/main" id="{7EFEFA5C-4646-7B38-DC2F-69F1EDD1580F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4C1CF99-6D61-225B-DD12-84BD4CF32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82C8FE01-2600-B11B-F4A5-B425FDA65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28588D65-76F5-A9F7-74BF-318BC862CD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B0CAF671-A871-688B-E9C5-B8545726C2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44F8B6E6-840E-1013-FB36-136FAC8B09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DFA5DE-CDF3-47E3-85EA-9D87070431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4040" name="Freeform 8">
            <a:extLst>
              <a:ext uri="{FF2B5EF4-FFF2-40B4-BE49-F238E27FC236}">
                <a16:creationId xmlns:a16="http://schemas.microsoft.com/office/drawing/2014/main" id="{386DEF1D-C466-8141-F6DA-08F2A2AB8E6E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1" name="Freeform 9">
            <a:extLst>
              <a:ext uri="{FF2B5EF4-FFF2-40B4-BE49-F238E27FC236}">
                <a16:creationId xmlns:a16="http://schemas.microsoft.com/office/drawing/2014/main" id="{900B9C69-6559-A5DF-0966-E80D4D208B61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4042" name="Group 10">
            <a:extLst>
              <a:ext uri="{FF2B5EF4-FFF2-40B4-BE49-F238E27FC236}">
                <a16:creationId xmlns:a16="http://schemas.microsoft.com/office/drawing/2014/main" id="{D2A6948D-11FF-E1C2-6E88-3D6C1EC51114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4043" name="Freeform 11">
              <a:extLst>
                <a:ext uri="{FF2B5EF4-FFF2-40B4-BE49-F238E27FC236}">
                  <a16:creationId xmlns:a16="http://schemas.microsoft.com/office/drawing/2014/main" id="{1B539BD2-1075-414D-3223-BA28669D9D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4" name="Freeform 12">
              <a:extLst>
                <a:ext uri="{FF2B5EF4-FFF2-40B4-BE49-F238E27FC236}">
                  <a16:creationId xmlns:a16="http://schemas.microsoft.com/office/drawing/2014/main" id="{483AEE9F-C7BE-E989-91DC-DD078C2BBE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5" name="Freeform 13">
              <a:extLst>
                <a:ext uri="{FF2B5EF4-FFF2-40B4-BE49-F238E27FC236}">
                  <a16:creationId xmlns:a16="http://schemas.microsoft.com/office/drawing/2014/main" id="{9D8E61EB-A138-A0C3-DB0B-A0848463EA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6" name="Freeform 14">
              <a:extLst>
                <a:ext uri="{FF2B5EF4-FFF2-40B4-BE49-F238E27FC236}">
                  <a16:creationId xmlns:a16="http://schemas.microsoft.com/office/drawing/2014/main" id="{9DD2FB7C-1E73-2AA9-BB88-92A7D6856C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7" name="Freeform 15">
              <a:extLst>
                <a:ext uri="{FF2B5EF4-FFF2-40B4-BE49-F238E27FC236}">
                  <a16:creationId xmlns:a16="http://schemas.microsoft.com/office/drawing/2014/main" id="{DD33E0A2-A324-1A1E-D86D-1837F56C8A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8" name="Freeform 16">
              <a:extLst>
                <a:ext uri="{FF2B5EF4-FFF2-40B4-BE49-F238E27FC236}">
                  <a16:creationId xmlns:a16="http://schemas.microsoft.com/office/drawing/2014/main" id="{7D293F3B-A72A-0399-FB44-D76FC2CC3D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9" name="Freeform 17">
              <a:extLst>
                <a:ext uri="{FF2B5EF4-FFF2-40B4-BE49-F238E27FC236}">
                  <a16:creationId xmlns:a16="http://schemas.microsoft.com/office/drawing/2014/main" id="{F2CB422F-63F1-F507-0E05-2EAC1F93B6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50" name="Freeform 18">
              <a:extLst>
                <a:ext uri="{FF2B5EF4-FFF2-40B4-BE49-F238E27FC236}">
                  <a16:creationId xmlns:a16="http://schemas.microsoft.com/office/drawing/2014/main" id="{632DC24F-24CE-E66D-2570-1AC9700D00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51" name="Freeform 19">
              <a:extLst>
                <a:ext uri="{FF2B5EF4-FFF2-40B4-BE49-F238E27FC236}">
                  <a16:creationId xmlns:a16="http://schemas.microsoft.com/office/drawing/2014/main" id="{A8948C80-B25D-068C-D65D-7D573B4458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4052" name="Group 20">
              <a:extLst>
                <a:ext uri="{FF2B5EF4-FFF2-40B4-BE49-F238E27FC236}">
                  <a16:creationId xmlns:a16="http://schemas.microsoft.com/office/drawing/2014/main" id="{FE6939FB-05A2-1215-5C5F-F8C92EF688B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4053" name="Group 21">
                <a:extLst>
                  <a:ext uri="{FF2B5EF4-FFF2-40B4-BE49-F238E27FC236}">
                    <a16:creationId xmlns:a16="http://schemas.microsoft.com/office/drawing/2014/main" id="{94169E1F-F8A1-1F7D-E2D7-05E5B9CA562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4054" name="Freeform 22">
                  <a:extLst>
                    <a:ext uri="{FF2B5EF4-FFF2-40B4-BE49-F238E27FC236}">
                      <a16:creationId xmlns:a16="http://schemas.microsoft.com/office/drawing/2014/main" id="{8459620C-C322-43F4-C33E-22875A3A4CB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55" name="Freeform 23">
                  <a:extLst>
                    <a:ext uri="{FF2B5EF4-FFF2-40B4-BE49-F238E27FC236}">
                      <a16:creationId xmlns:a16="http://schemas.microsoft.com/office/drawing/2014/main" id="{3C357591-E944-6D47-163E-EECE895337C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56" name="Freeform 24">
                  <a:extLst>
                    <a:ext uri="{FF2B5EF4-FFF2-40B4-BE49-F238E27FC236}">
                      <a16:creationId xmlns:a16="http://schemas.microsoft.com/office/drawing/2014/main" id="{651A0394-A52A-D26B-CDAC-6DB3727B518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4057" name="Freeform 25">
                <a:extLst>
                  <a:ext uri="{FF2B5EF4-FFF2-40B4-BE49-F238E27FC236}">
                    <a16:creationId xmlns:a16="http://schemas.microsoft.com/office/drawing/2014/main" id="{3FF519C5-EBF9-F666-95F9-09CDA39050A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8" name="Freeform 26">
                <a:extLst>
                  <a:ext uri="{FF2B5EF4-FFF2-40B4-BE49-F238E27FC236}">
                    <a16:creationId xmlns:a16="http://schemas.microsoft.com/office/drawing/2014/main" id="{B959F666-CE35-77B0-FA16-66912AD4F80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9" name="Freeform 27">
                <a:extLst>
                  <a:ext uri="{FF2B5EF4-FFF2-40B4-BE49-F238E27FC236}">
                    <a16:creationId xmlns:a16="http://schemas.microsoft.com/office/drawing/2014/main" id="{3641639C-6CE9-6CA4-AB63-7EA0D5427FA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4060" name="Group 28">
                <a:extLst>
                  <a:ext uri="{FF2B5EF4-FFF2-40B4-BE49-F238E27FC236}">
                    <a16:creationId xmlns:a16="http://schemas.microsoft.com/office/drawing/2014/main" id="{62672043-883A-0C38-8FBB-E9FC6C26D5B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4061" name="Freeform 29">
                  <a:extLst>
                    <a:ext uri="{FF2B5EF4-FFF2-40B4-BE49-F238E27FC236}">
                      <a16:creationId xmlns:a16="http://schemas.microsoft.com/office/drawing/2014/main" id="{829D3683-17C1-CE4C-2BAD-712923554BE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62" name="Freeform 30">
                  <a:extLst>
                    <a:ext uri="{FF2B5EF4-FFF2-40B4-BE49-F238E27FC236}">
                      <a16:creationId xmlns:a16="http://schemas.microsoft.com/office/drawing/2014/main" id="{F2C15CC8-100A-FD4E-4FBE-2D8A89F5163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63" name="Freeform 31">
                  <a:extLst>
                    <a:ext uri="{FF2B5EF4-FFF2-40B4-BE49-F238E27FC236}">
                      <a16:creationId xmlns:a16="http://schemas.microsoft.com/office/drawing/2014/main" id="{B957C6A5-A517-E01B-E44C-F57776EACBB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64" name="Freeform 32">
                  <a:extLst>
                    <a:ext uri="{FF2B5EF4-FFF2-40B4-BE49-F238E27FC236}">
                      <a16:creationId xmlns:a16="http://schemas.microsoft.com/office/drawing/2014/main" id="{8BB4D9E5-1CE4-2EC8-6FE9-3A804D00919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65" name="Freeform 33">
                  <a:extLst>
                    <a:ext uri="{FF2B5EF4-FFF2-40B4-BE49-F238E27FC236}">
                      <a16:creationId xmlns:a16="http://schemas.microsoft.com/office/drawing/2014/main" id="{C1C3B643-9377-1C90-7952-D65934E37A3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66" name="Freeform 34">
                  <a:extLst>
                    <a:ext uri="{FF2B5EF4-FFF2-40B4-BE49-F238E27FC236}">
                      <a16:creationId xmlns:a16="http://schemas.microsoft.com/office/drawing/2014/main" id="{F90E66E5-E14F-A42A-7035-F14FE365DA4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67" name="Freeform 35">
                  <a:extLst>
                    <a:ext uri="{FF2B5EF4-FFF2-40B4-BE49-F238E27FC236}">
                      <a16:creationId xmlns:a16="http://schemas.microsoft.com/office/drawing/2014/main" id="{0FE45313-B099-7582-BE3B-C679F89E752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68" name="Freeform 36">
                  <a:extLst>
                    <a:ext uri="{FF2B5EF4-FFF2-40B4-BE49-F238E27FC236}">
                      <a16:creationId xmlns:a16="http://schemas.microsoft.com/office/drawing/2014/main" id="{76E09D90-B9A0-4F55-F498-CC4ACAAB297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44069" name="Group 37">
            <a:extLst>
              <a:ext uri="{FF2B5EF4-FFF2-40B4-BE49-F238E27FC236}">
                <a16:creationId xmlns:a16="http://schemas.microsoft.com/office/drawing/2014/main" id="{45E6BDDA-FDC6-CD2B-4C0A-38F041CE2F9E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4070" name="Freeform 38">
              <a:extLst>
                <a:ext uri="{FF2B5EF4-FFF2-40B4-BE49-F238E27FC236}">
                  <a16:creationId xmlns:a16="http://schemas.microsoft.com/office/drawing/2014/main" id="{2F6B6A85-1C8C-B17F-8665-967938BFF6F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71" name="Freeform 39">
              <a:extLst>
                <a:ext uri="{FF2B5EF4-FFF2-40B4-BE49-F238E27FC236}">
                  <a16:creationId xmlns:a16="http://schemas.microsoft.com/office/drawing/2014/main" id="{88026AE3-4930-D5DA-70B8-BC664F1B8B8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4072" name="Group 40">
            <a:extLst>
              <a:ext uri="{FF2B5EF4-FFF2-40B4-BE49-F238E27FC236}">
                <a16:creationId xmlns:a16="http://schemas.microsoft.com/office/drawing/2014/main" id="{CAE8CFF6-5955-9FCE-92D0-8CEB15F2B5B7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4073" name="Group 41">
              <a:extLst>
                <a:ext uri="{FF2B5EF4-FFF2-40B4-BE49-F238E27FC236}">
                  <a16:creationId xmlns:a16="http://schemas.microsoft.com/office/drawing/2014/main" id="{15942715-D5CB-0266-46B3-E00524A429E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4074" name="Freeform 42">
                <a:extLst>
                  <a:ext uri="{FF2B5EF4-FFF2-40B4-BE49-F238E27FC236}">
                    <a16:creationId xmlns:a16="http://schemas.microsoft.com/office/drawing/2014/main" id="{7432E5C2-4B2C-EAD5-9A9B-6C2CD37E5C8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4075" name="Group 43">
                <a:extLst>
                  <a:ext uri="{FF2B5EF4-FFF2-40B4-BE49-F238E27FC236}">
                    <a16:creationId xmlns:a16="http://schemas.microsoft.com/office/drawing/2014/main" id="{B6FA2C9F-7370-76DC-E068-701F7978F29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4076" name="Freeform 44">
                  <a:extLst>
                    <a:ext uri="{FF2B5EF4-FFF2-40B4-BE49-F238E27FC236}">
                      <a16:creationId xmlns:a16="http://schemas.microsoft.com/office/drawing/2014/main" id="{CF338750-08C4-8CD9-3D50-E8E1EF461C0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77" name="Freeform 45">
                  <a:extLst>
                    <a:ext uri="{FF2B5EF4-FFF2-40B4-BE49-F238E27FC236}">
                      <a16:creationId xmlns:a16="http://schemas.microsoft.com/office/drawing/2014/main" id="{32FB809C-81D2-0BA5-846F-4B820D6151E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78" name="Freeform 46">
                  <a:extLst>
                    <a:ext uri="{FF2B5EF4-FFF2-40B4-BE49-F238E27FC236}">
                      <a16:creationId xmlns:a16="http://schemas.microsoft.com/office/drawing/2014/main" id="{35EF853C-624A-B78E-AE09-18370188779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79" name="Freeform 47">
                  <a:extLst>
                    <a:ext uri="{FF2B5EF4-FFF2-40B4-BE49-F238E27FC236}">
                      <a16:creationId xmlns:a16="http://schemas.microsoft.com/office/drawing/2014/main" id="{05455D8D-1102-C594-0E68-723D005069D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80" name="Freeform 48">
                  <a:extLst>
                    <a:ext uri="{FF2B5EF4-FFF2-40B4-BE49-F238E27FC236}">
                      <a16:creationId xmlns:a16="http://schemas.microsoft.com/office/drawing/2014/main" id="{EB390BC6-08C9-B72F-71E3-4EB86497657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81" name="Freeform 49">
                  <a:extLst>
                    <a:ext uri="{FF2B5EF4-FFF2-40B4-BE49-F238E27FC236}">
                      <a16:creationId xmlns:a16="http://schemas.microsoft.com/office/drawing/2014/main" id="{B575C6C8-7D8D-FD1B-8D04-BFFADFC39B1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82" name="Freeform 50">
                  <a:extLst>
                    <a:ext uri="{FF2B5EF4-FFF2-40B4-BE49-F238E27FC236}">
                      <a16:creationId xmlns:a16="http://schemas.microsoft.com/office/drawing/2014/main" id="{A889F517-AC09-EB59-613F-697BEC50EE1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83" name="Freeform 51">
                  <a:extLst>
                    <a:ext uri="{FF2B5EF4-FFF2-40B4-BE49-F238E27FC236}">
                      <a16:creationId xmlns:a16="http://schemas.microsoft.com/office/drawing/2014/main" id="{4277EE10-5EFB-EC01-587C-8FE0B6726E0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44084" name="Line 52">
              <a:extLst>
                <a:ext uri="{FF2B5EF4-FFF2-40B4-BE49-F238E27FC236}">
                  <a16:creationId xmlns:a16="http://schemas.microsoft.com/office/drawing/2014/main" id="{06FA86CB-C99C-9F77-390B-60AF4EE9757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3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audio" Target="../media/audio1.bin"/><Relationship Id="rId7" Type="http://schemas.openxmlformats.org/officeDocument/2006/relationships/oleObject" Target="../embeddings/oleObject39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0.wmf"/><Relationship Id="rId4" Type="http://schemas.openxmlformats.org/officeDocument/2006/relationships/audio" Target="../media/audio2.bin"/><Relationship Id="rId9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38.wmf"/><Relationship Id="rId3" Type="http://schemas.openxmlformats.org/officeDocument/2006/relationships/audio" Target="../media/audio3.wav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0.wmf"/><Relationship Id="rId2" Type="http://schemas.openxmlformats.org/officeDocument/2006/relationships/notesSlide" Target="../notesSlides/notesSlide16.xml"/><Relationship Id="rId16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37.wmf"/><Relationship Id="rId5" Type="http://schemas.openxmlformats.org/officeDocument/2006/relationships/audio" Target="../media/audio5.wav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47.bin"/><Relationship Id="rId4" Type="http://schemas.openxmlformats.org/officeDocument/2006/relationships/audio" Target="../media/audio4.wav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audio" Target="../media/audio1.bin"/><Relationship Id="rId7" Type="http://schemas.openxmlformats.org/officeDocument/2006/relationships/oleObject" Target="../embeddings/oleObject5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3.wmf"/><Relationship Id="rId4" Type="http://schemas.openxmlformats.org/officeDocument/2006/relationships/audio" Target="../media/audio6.bin"/><Relationship Id="rId9" Type="http://schemas.openxmlformats.org/officeDocument/2006/relationships/oleObject" Target="../embeddings/oleObject5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8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>
            <a:extLst>
              <a:ext uri="{FF2B5EF4-FFF2-40B4-BE49-F238E27FC236}">
                <a16:creationId xmlns:a16="http://schemas.microsoft.com/office/drawing/2014/main" id="{4770E844-E436-6C8D-E216-31205F7BC66A}"/>
              </a:ext>
            </a:extLst>
          </p:cNvPr>
          <p:cNvSpPr>
            <a:spLocks noChangeAspect="1" noChangeArrowheads="1" noChangeShapeType="1" noTextEdit="1"/>
          </p:cNvSpPr>
          <p:nvPr/>
        </p:nvSpPr>
        <p:spPr bwMode="auto">
          <a:xfrm rot="171526">
            <a:off x="1143000" y="457200"/>
            <a:ext cx="7010400" cy="2959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Rationalizing</a:t>
            </a:r>
          </a:p>
        </p:txBody>
      </p:sp>
      <p:graphicFrame>
        <p:nvGraphicFramePr>
          <p:cNvPr id="2051" name="Object 3">
            <a:extLst>
              <a:ext uri="{FF2B5EF4-FFF2-40B4-BE49-F238E27FC236}">
                <a16:creationId xmlns:a16="http://schemas.microsoft.com/office/drawing/2014/main" id="{4DCA6AE2-9E32-73CD-E460-BD65161A9B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886200"/>
          <a:ext cx="95885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" imgH="1218960" progId="Equation.3">
                  <p:embed/>
                </p:oleObj>
              </mc:Choice>
              <mc:Fallback>
                <p:oleObj name="Equation" r:id="rId3" imgW="685800" imgH="1218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86200"/>
                        <a:ext cx="958850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7" name="Group 9">
            <a:extLst>
              <a:ext uri="{FF2B5EF4-FFF2-40B4-BE49-F238E27FC236}">
                <a16:creationId xmlns:a16="http://schemas.microsoft.com/office/drawing/2014/main" id="{809E4AFD-D4E0-9CEC-C6DD-09FCBF2A51C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657600"/>
            <a:ext cx="3048000" cy="2286000"/>
            <a:chOff x="816" y="2304"/>
            <a:chExt cx="1920" cy="1440"/>
          </a:xfrm>
        </p:grpSpPr>
        <p:sp>
          <p:nvSpPr>
            <p:cNvPr id="2052" name="Oval 4">
              <a:extLst>
                <a:ext uri="{FF2B5EF4-FFF2-40B4-BE49-F238E27FC236}">
                  <a16:creationId xmlns:a16="http://schemas.microsoft.com/office/drawing/2014/main" id="{42BA99C2-FB4D-DE01-2E7F-2B15B42E1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304"/>
              <a:ext cx="1536" cy="1440"/>
            </a:xfrm>
            <a:prstGeom prst="ellips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3" name="Line 5">
              <a:extLst>
                <a:ext uri="{FF2B5EF4-FFF2-40B4-BE49-F238E27FC236}">
                  <a16:creationId xmlns:a16="http://schemas.microsoft.com/office/drawing/2014/main" id="{B233AFA3-5D3D-DE0B-FC99-221BFD90A8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2304"/>
              <a:ext cx="1920" cy="14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2054" name="Object 6">
            <a:extLst>
              <a:ext uri="{FF2B5EF4-FFF2-40B4-BE49-F238E27FC236}">
                <a16:creationId xmlns:a16="http://schemas.microsoft.com/office/drawing/2014/main" id="{19BFA86D-27C5-7328-16A6-57FFE2B4D8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70550" y="3835400"/>
          <a:ext cx="95885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5800" imgH="1231560" progId="Equation.3">
                  <p:embed/>
                </p:oleObj>
              </mc:Choice>
              <mc:Fallback>
                <p:oleObj name="Equation" r:id="rId5" imgW="685800" imgH="1231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0" y="3835400"/>
                        <a:ext cx="958850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1" name="Group 13">
            <a:extLst>
              <a:ext uri="{FF2B5EF4-FFF2-40B4-BE49-F238E27FC236}">
                <a16:creationId xmlns:a16="http://schemas.microsoft.com/office/drawing/2014/main" id="{9D88F890-DE80-BB12-BB32-8C458F491799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614863"/>
            <a:ext cx="838200" cy="304800"/>
            <a:chOff x="2688" y="3600"/>
            <a:chExt cx="528" cy="192"/>
          </a:xfrm>
        </p:grpSpPr>
        <p:sp>
          <p:nvSpPr>
            <p:cNvPr id="2058" name="Rectangle 10">
              <a:extLst>
                <a:ext uri="{FF2B5EF4-FFF2-40B4-BE49-F238E27FC236}">
                  <a16:creationId xmlns:a16="http://schemas.microsoft.com/office/drawing/2014/main" id="{CC666216-74C2-85FA-EC1F-5B8CBAE83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600"/>
              <a:ext cx="528" cy="4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0" name="Rectangle 12">
              <a:extLst>
                <a:ext uri="{FF2B5EF4-FFF2-40B4-BE49-F238E27FC236}">
                  <a16:creationId xmlns:a16="http://schemas.microsoft.com/office/drawing/2014/main" id="{20DBF9C7-3FCD-8CB5-FCD3-3DC4B3762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744"/>
              <a:ext cx="528" cy="4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3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015436C4-F860-6567-63DC-B6C83813FE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6638" y="4191000"/>
          <a:ext cx="149225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1218960" progId="Equation.3">
                  <p:embed/>
                </p:oleObj>
              </mc:Choice>
              <mc:Fallback>
                <p:oleObj name="Equation" r:id="rId3" imgW="106668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4191000"/>
                        <a:ext cx="1492250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073805F2-751C-FFB1-FC2A-A05ABE30CA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4165600"/>
          <a:ext cx="2362200" cy="176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88760" imgH="1257120" progId="Equation.3">
                  <p:embed/>
                </p:oleObj>
              </mc:Choice>
              <mc:Fallback>
                <p:oleObj name="Equation" r:id="rId5" imgW="1688760" imgH="1257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65600"/>
                        <a:ext cx="2362200" cy="176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>
            <a:extLst>
              <a:ext uri="{FF2B5EF4-FFF2-40B4-BE49-F238E27FC236}">
                <a16:creationId xmlns:a16="http://schemas.microsoft.com/office/drawing/2014/main" id="{EE4F8625-D72F-F8E6-5AEB-559BD6E3C4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7663" y="4191000"/>
          <a:ext cx="922337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240" imgH="1244520" progId="Equation.3">
                  <p:embed/>
                </p:oleObj>
              </mc:Choice>
              <mc:Fallback>
                <p:oleObj name="Equation" r:id="rId7" imgW="660240" imgH="1244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4191000"/>
                        <a:ext cx="922337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4" name="Group 8">
            <a:extLst>
              <a:ext uri="{FF2B5EF4-FFF2-40B4-BE49-F238E27FC236}">
                <a16:creationId xmlns:a16="http://schemas.microsoft.com/office/drawing/2014/main" id="{5834794D-86AF-E267-F0F2-B133B2CA0815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"/>
            <a:ext cx="9144000" cy="3260725"/>
            <a:chOff x="0" y="48"/>
            <a:chExt cx="5760" cy="2054"/>
          </a:xfrm>
        </p:grpSpPr>
        <p:sp>
          <p:nvSpPr>
            <p:cNvPr id="14345" name="Text Box 9">
              <a:extLst>
                <a:ext uri="{FF2B5EF4-FFF2-40B4-BE49-F238E27FC236}">
                  <a16:creationId xmlns:a16="http://schemas.microsoft.com/office/drawing/2014/main" id="{706F5D9B-C76E-275B-9C9A-0D59C80B9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"/>
              <a:ext cx="5760" cy="2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5200">
                  <a:latin typeface="Times New Roman" panose="02020603050405020304" pitchFamily="18" charset="0"/>
                </a:rPr>
                <a:t>In our fraction, to get the radical out of the  denominator,                              we can multiply numerator and   denominator by      .</a:t>
              </a:r>
              <a:endParaRPr lang="en-US" altLang="en-US" sz="46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4346" name="Object 10">
              <a:extLst>
                <a:ext uri="{FF2B5EF4-FFF2-40B4-BE49-F238E27FC236}">
                  <a16:creationId xmlns:a16="http://schemas.microsoft.com/office/drawing/2014/main" id="{3110E640-F901-0CE0-C7E9-91A63366FA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88" y="1584"/>
            <a:ext cx="560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34680" imgH="520560" progId="Equation.3">
                    <p:embed/>
                  </p:oleObj>
                </mc:Choice>
                <mc:Fallback>
                  <p:oleObj name="Equation" r:id="rId9" imgW="634680" imgH="52056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1584"/>
                          <a:ext cx="560" cy="4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>
            <a:extLst>
              <a:ext uri="{FF2B5EF4-FFF2-40B4-BE49-F238E27FC236}">
                <a16:creationId xmlns:a16="http://schemas.microsoft.com/office/drawing/2014/main" id="{4C686CB9-704A-9B22-904A-D3E490402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0700" y="4352925"/>
          <a:ext cx="149225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1218960" progId="Equation.3">
                  <p:embed/>
                </p:oleObj>
              </mc:Choice>
              <mc:Fallback>
                <p:oleObj name="Equation" r:id="rId3" imgW="1066680" imgH="1218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4352925"/>
                        <a:ext cx="1492250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76F0AF7F-70FA-2AC7-8240-2480687D4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4295775"/>
          <a:ext cx="922338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60240" imgH="1244520" progId="Equation.3">
                  <p:embed/>
                </p:oleObj>
              </mc:Choice>
              <mc:Fallback>
                <p:oleObj name="Equation" r:id="rId5" imgW="660240" imgH="1244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295775"/>
                        <a:ext cx="922338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>
            <a:extLst>
              <a:ext uri="{FF2B5EF4-FFF2-40B4-BE49-F238E27FC236}">
                <a16:creationId xmlns:a16="http://schemas.microsoft.com/office/drawing/2014/main" id="{3DFB2A33-5A90-F45C-6561-CC76B9280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Because we are changing         the denominator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44B830D2-FF8E-8FAB-221E-9A78CC67E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9144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we call this process           </a:t>
            </a:r>
            <a:r>
              <a:rPr lang="en-US" altLang="en-US" sz="5200" b="1">
                <a:latin typeface="Times New Roman" panose="02020603050405020304" pitchFamily="18" charset="0"/>
              </a:rPr>
              <a:t>rationalizing</a:t>
            </a:r>
            <a:r>
              <a:rPr lang="en-US" altLang="en-US" sz="5200">
                <a:latin typeface="Times New Roman" panose="02020603050405020304" pitchFamily="18" charset="0"/>
              </a:rPr>
              <a:t>.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89380792-2ABD-FC15-9DC6-FEE81634B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to a rational number,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B6977205-6C8C-2066-45B0-099F72E4A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715000"/>
            <a:ext cx="685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  <p:bldP spid="17416" grpId="0" autoUpdateAnimBg="0"/>
      <p:bldP spid="174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>
            <a:extLst>
              <a:ext uri="{FF2B5EF4-FFF2-40B4-BE49-F238E27FC236}">
                <a16:creationId xmlns:a16="http://schemas.microsoft.com/office/drawing/2014/main" id="{89794E03-EFF0-81F4-9028-ED62AEFF44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813" y="1455738"/>
          <a:ext cx="1546225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840" imgH="1206360" progId="Equation.3">
                  <p:embed/>
                </p:oleObj>
              </mc:Choice>
              <mc:Fallback>
                <p:oleObj name="Equation" r:id="rId3" imgW="1104840" imgH="1206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1455738"/>
                        <a:ext cx="1546225" cy="169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ECCA4A8D-9154-FCE6-A78F-D7D25365E0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3950" y="1379538"/>
          <a:ext cx="24511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52480" imgH="1244520" progId="Equation.3">
                  <p:embed/>
                </p:oleObj>
              </mc:Choice>
              <mc:Fallback>
                <p:oleObj name="Equation" r:id="rId5" imgW="1752480" imgH="1244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1379538"/>
                        <a:ext cx="2451100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>
            <a:extLst>
              <a:ext uri="{FF2B5EF4-FFF2-40B4-BE49-F238E27FC236}">
                <a16:creationId xmlns:a16="http://schemas.microsoft.com/office/drawing/2014/main" id="{24FDCC35-F947-DB4B-9FCD-8AEC77DEF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Rationalize the denominator: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graphicFrame>
        <p:nvGraphicFramePr>
          <p:cNvPr id="15368" name="Object 8">
            <a:extLst>
              <a:ext uri="{FF2B5EF4-FFF2-40B4-BE49-F238E27FC236}">
                <a16:creationId xmlns:a16="http://schemas.microsoft.com/office/drawing/2014/main" id="{D99D0E8B-42B9-832A-F934-FBE2DA915A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99038" y="1379538"/>
          <a:ext cx="1935162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200" imgH="1231560" progId="Equation.3">
                  <p:embed/>
                </p:oleObj>
              </mc:Choice>
              <mc:Fallback>
                <p:oleObj name="Equation" r:id="rId7" imgW="1384200" imgH="1231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1379538"/>
                        <a:ext cx="1935162" cy="172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9">
            <a:extLst>
              <a:ext uri="{FF2B5EF4-FFF2-40B4-BE49-F238E27FC236}">
                <a16:creationId xmlns:a16="http://schemas.microsoft.com/office/drawing/2014/main" id="{749BFC7F-A943-3D59-FC42-3FC2DBB9AE01}"/>
              </a:ext>
            </a:extLst>
          </p:cNvPr>
          <p:cNvSpPr txBox="1">
            <a:spLocks noChangeArrowheads="1"/>
          </p:cNvSpPr>
          <p:nvPr/>
        </p:nvSpPr>
        <p:spPr bwMode="auto">
          <a:xfrm rot="-1164001">
            <a:off x="304800" y="1905000"/>
            <a:ext cx="838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(Don’t forget to simplify)</a:t>
            </a:r>
          </a:p>
        </p:txBody>
      </p:sp>
      <p:graphicFrame>
        <p:nvGraphicFramePr>
          <p:cNvPr id="15370" name="Object 10">
            <a:extLst>
              <a:ext uri="{FF2B5EF4-FFF2-40B4-BE49-F238E27FC236}">
                <a16:creationId xmlns:a16="http://schemas.microsoft.com/office/drawing/2014/main" id="{0DB7CD21-C515-03BD-771C-227E34243F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3750" y="1905000"/>
          <a:ext cx="1314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39600" imgH="507960" progId="Equation.3">
                  <p:embed/>
                </p:oleObj>
              </mc:Choice>
              <mc:Fallback>
                <p:oleObj name="Equation" r:id="rId9" imgW="93960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1905000"/>
                        <a:ext cx="1314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Line 11">
            <a:extLst>
              <a:ext uri="{FF2B5EF4-FFF2-40B4-BE49-F238E27FC236}">
                <a16:creationId xmlns:a16="http://schemas.microsoft.com/office/drawing/2014/main" id="{A064AC72-EECF-AB46-13F0-449AF92E2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514600"/>
            <a:ext cx="4572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21EF81AA-44B1-6402-AD17-103AA2E9B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524000"/>
            <a:ext cx="4572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5373" name="Object 13">
            <a:extLst>
              <a:ext uri="{FF2B5EF4-FFF2-40B4-BE49-F238E27FC236}">
                <a16:creationId xmlns:a16="http://schemas.microsoft.com/office/drawing/2014/main" id="{361C8992-F065-F8FC-DDED-1583CC3CDD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19625" y="1165225"/>
          <a:ext cx="4095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91960" imgH="419040" progId="Equation.3">
                  <p:embed/>
                </p:oleObj>
              </mc:Choice>
              <mc:Fallback>
                <p:oleObj name="Equation" r:id="rId11" imgW="29196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1165225"/>
                        <a:ext cx="4095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  <p:bldP spid="1536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7" name="Object 13">
            <a:extLst>
              <a:ext uri="{FF2B5EF4-FFF2-40B4-BE49-F238E27FC236}">
                <a16:creationId xmlns:a16="http://schemas.microsoft.com/office/drawing/2014/main" id="{0C09DD55-D0CE-54AC-CF1D-169167698C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4963" y="3810000"/>
          <a:ext cx="1917700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1231560" progId="Equation.3">
                  <p:embed/>
                </p:oleObj>
              </mc:Choice>
              <mc:Fallback>
                <p:oleObj name="Equation" r:id="rId3" imgW="1371600" imgH="12315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3810000"/>
                        <a:ext cx="1917700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" name="Object 2">
            <a:extLst>
              <a:ext uri="{FF2B5EF4-FFF2-40B4-BE49-F238E27FC236}">
                <a16:creationId xmlns:a16="http://schemas.microsoft.com/office/drawing/2014/main" id="{1469E0BC-27F8-1FBB-7AC7-A1A4EED0D2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371600"/>
          <a:ext cx="1830388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07880" imgH="1244520" progId="Equation.3">
                  <p:embed/>
                </p:oleObj>
              </mc:Choice>
              <mc:Fallback>
                <p:oleObj name="Equation" r:id="rId5" imgW="1307880" imgH="1244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1830388" cy="174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CCA2EE67-0BAC-6917-C41D-45A6E97F72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1381125"/>
          <a:ext cx="3036888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71520" imgH="1244520" progId="Equation.3">
                  <p:embed/>
                </p:oleObj>
              </mc:Choice>
              <mc:Fallback>
                <p:oleObj name="Equation" r:id="rId7" imgW="2171520" imgH="1244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381125"/>
                        <a:ext cx="3036888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>
            <a:extLst>
              <a:ext uri="{FF2B5EF4-FFF2-40B4-BE49-F238E27FC236}">
                <a16:creationId xmlns:a16="http://schemas.microsoft.com/office/drawing/2014/main" id="{FE613CAB-10F4-5255-56B4-F8859CB83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Rationalize the denominator:</a:t>
            </a:r>
          </a:p>
        </p:txBody>
      </p:sp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72EE00D4-9E31-1FFD-BDEB-8DFD44CCD1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0950" y="3802063"/>
          <a:ext cx="958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85800" imgH="1244520" progId="Equation.3">
                  <p:embed/>
                </p:oleObj>
              </mc:Choice>
              <mc:Fallback>
                <p:oleObj name="Equation" r:id="rId9" imgW="685800" imgH="1244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3802063"/>
                        <a:ext cx="958850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Line 8">
            <a:extLst>
              <a:ext uri="{FF2B5EF4-FFF2-40B4-BE49-F238E27FC236}">
                <a16:creationId xmlns:a16="http://schemas.microsoft.com/office/drawing/2014/main" id="{CC7409F2-6B6C-D93C-7AE1-55287DCEF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5963" y="4953000"/>
            <a:ext cx="4572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E3437A7C-19B2-4725-15D9-51FD972DF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4963" y="3962400"/>
            <a:ext cx="4572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6394" name="Object 10">
            <a:extLst>
              <a:ext uri="{FF2B5EF4-FFF2-40B4-BE49-F238E27FC236}">
                <a16:creationId xmlns:a16="http://schemas.microsoft.com/office/drawing/2014/main" id="{2C666058-BB84-9048-7617-ED212461F7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1763" y="5334000"/>
          <a:ext cx="3556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800" imgH="431640" progId="Equation.3">
                  <p:embed/>
                </p:oleObj>
              </mc:Choice>
              <mc:Fallback>
                <p:oleObj name="Equation" r:id="rId11" imgW="25380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5334000"/>
                        <a:ext cx="3556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>
            <a:extLst>
              <a:ext uri="{FF2B5EF4-FFF2-40B4-BE49-F238E27FC236}">
                <a16:creationId xmlns:a16="http://schemas.microsoft.com/office/drawing/2014/main" id="{379DC94C-B108-B625-4C0F-B8A1603764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1379538"/>
          <a:ext cx="1900238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58640" imgH="1231560" progId="Equation.3">
                  <p:embed/>
                </p:oleObj>
              </mc:Choice>
              <mc:Fallback>
                <p:oleObj name="Equation" r:id="rId13" imgW="1358640" imgH="12315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379538"/>
                        <a:ext cx="1900238" cy="172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Text Box 12">
            <a:extLst>
              <a:ext uri="{FF2B5EF4-FFF2-40B4-BE49-F238E27FC236}">
                <a16:creationId xmlns:a16="http://schemas.microsoft.com/office/drawing/2014/main" id="{59134A28-BB4D-E2DA-BD41-3D190AE4E8F9}"/>
              </a:ext>
            </a:extLst>
          </p:cNvPr>
          <p:cNvSpPr txBox="1">
            <a:spLocks noChangeArrowheads="1"/>
          </p:cNvSpPr>
          <p:nvPr/>
        </p:nvSpPr>
        <p:spPr bwMode="auto">
          <a:xfrm rot="-1164001">
            <a:off x="304800" y="1905000"/>
            <a:ext cx="838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(Don’t forget to simplify)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62BE466C-2B85-CA62-EAC6-159391048658}"/>
              </a:ext>
            </a:extLst>
          </p:cNvPr>
          <p:cNvSpPr txBox="1">
            <a:spLocks noChangeArrowheads="1"/>
          </p:cNvSpPr>
          <p:nvPr/>
        </p:nvSpPr>
        <p:spPr bwMode="auto">
          <a:xfrm rot="-1164001">
            <a:off x="304800" y="3946525"/>
            <a:ext cx="838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chemeClr val="accent2"/>
                </a:solidFill>
                <a:latin typeface="Times New Roman" panose="02020603050405020304" pitchFamily="18" charset="0"/>
              </a:rPr>
              <a:t>(Don’t forget to simplify)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utoUpdateAnimBg="0"/>
      <p:bldP spid="163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7A1E7663-238B-FD5B-A6CE-0F2EC75A7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87630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400">
                <a:latin typeface="Times" panose="02020603050405020304" pitchFamily="18" charset="0"/>
              </a:rPr>
              <a:t>When there is a binomial with a radical in the denominator of a fraction, you find the conjugate and multiply. This gives a rational denominator.</a:t>
            </a: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AA31B259-2F70-0460-3939-4793CCF194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3657600"/>
          <a:ext cx="8458200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63800" imgH="457200" progId="Equation.DSMT36">
                  <p:embed/>
                </p:oleObj>
              </mc:Choice>
              <mc:Fallback>
                <p:oleObj name="Equation" r:id="rId5" imgW="2463800" imgH="457200" progId="Equation.DSMT3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8458200" cy="157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C690DF0A-5E5E-77C4-87C6-1F5F67977A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410200"/>
          <a:ext cx="6667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43100" imgH="203200" progId="Equation.DSMT36">
                  <p:embed/>
                </p:oleObj>
              </mc:Choice>
              <mc:Fallback>
                <p:oleObj name="Equation" r:id="rId7" imgW="1943100" imgH="203200" progId="Equation.DSMT3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10200"/>
                        <a:ext cx="6667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>
            <a:extLst>
              <a:ext uri="{FF2B5EF4-FFF2-40B4-BE49-F238E27FC236}">
                <a16:creationId xmlns:a16="http://schemas.microsoft.com/office/drawing/2014/main" id="{556930D7-D6D0-23E8-AA18-F9A7EF4870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6242050"/>
          <a:ext cx="36576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30300" imgH="190500" progId="Equation.DSMT36">
                  <p:embed/>
                </p:oleObj>
              </mc:Choice>
              <mc:Fallback>
                <p:oleObj name="Equation" r:id="rId9" imgW="1130300" imgH="190500" progId="Equation.DSMT3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6242050"/>
                        <a:ext cx="36576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DE2C5B30-2E38-0B7A-FEC0-86787515FF8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57200"/>
            <a:ext cx="4425950" cy="1455738"/>
            <a:chOff x="384" y="288"/>
            <a:chExt cx="2788" cy="917"/>
          </a:xfrm>
        </p:grpSpPr>
        <p:sp>
          <p:nvSpPr>
            <p:cNvPr id="19459" name="Text Box 3">
              <a:extLst>
                <a:ext uri="{FF2B5EF4-FFF2-40B4-BE49-F238E27FC236}">
                  <a16:creationId xmlns:a16="http://schemas.microsoft.com/office/drawing/2014/main" id="{94A49057-D69C-61CD-DD0D-9F7F4CB55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432"/>
              <a:ext cx="158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4400">
                  <a:latin typeface="Times" panose="02020603050405020304" pitchFamily="18" charset="0"/>
                </a:rPr>
                <a:t>Simplify:</a:t>
              </a:r>
            </a:p>
          </p:txBody>
        </p:sp>
        <p:graphicFrame>
          <p:nvGraphicFramePr>
            <p:cNvPr id="19460" name="Object 4">
              <a:extLst>
                <a:ext uri="{FF2B5EF4-FFF2-40B4-BE49-F238E27FC236}">
                  <a16:creationId xmlns:a16="http://schemas.microsoft.com/office/drawing/2014/main" id="{14885306-CBBE-345D-5B7D-3EAE4043AC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12" y="288"/>
            <a:ext cx="1060" cy="9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69900" imgH="406400" progId="Equation.DSMT36">
                    <p:embed/>
                  </p:oleObj>
                </mc:Choice>
                <mc:Fallback>
                  <p:oleObj name="Equation" r:id="rId3" imgW="469900" imgH="406400" progId="Equation.DSMT36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88"/>
                          <a:ext cx="1060" cy="9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61" name="Group 5">
            <a:extLst>
              <a:ext uri="{FF2B5EF4-FFF2-40B4-BE49-F238E27FC236}">
                <a16:creationId xmlns:a16="http://schemas.microsoft.com/office/drawing/2014/main" id="{7FDD2C0A-EF1A-C18D-277F-947FBFD548BE}"/>
              </a:ext>
            </a:extLst>
          </p:cNvPr>
          <p:cNvGrpSpPr>
            <a:grpSpLocks/>
          </p:cNvGrpSpPr>
          <p:nvPr/>
        </p:nvGrpSpPr>
        <p:grpSpPr bwMode="auto">
          <a:xfrm>
            <a:off x="763588" y="2362200"/>
            <a:ext cx="5481637" cy="1455738"/>
            <a:chOff x="481" y="1488"/>
            <a:chExt cx="3453" cy="917"/>
          </a:xfrm>
        </p:grpSpPr>
        <p:graphicFrame>
          <p:nvGraphicFramePr>
            <p:cNvPr id="19462" name="Object 6">
              <a:extLst>
                <a:ext uri="{FF2B5EF4-FFF2-40B4-BE49-F238E27FC236}">
                  <a16:creationId xmlns:a16="http://schemas.microsoft.com/office/drawing/2014/main" id="{000C9CB1-98D8-9D41-069C-FCB2F561E74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1" y="1488"/>
            <a:ext cx="1346" cy="9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96900" imgH="406400" progId="Equation.DSMT36">
                    <p:embed/>
                  </p:oleObj>
                </mc:Choice>
                <mc:Fallback>
                  <p:oleObj name="Equation" r:id="rId5" imgW="596900" imgH="406400" progId="Equation.DSMT36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" y="1488"/>
                          <a:ext cx="1346" cy="9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7">
              <a:extLst>
                <a:ext uri="{FF2B5EF4-FFF2-40B4-BE49-F238E27FC236}">
                  <a16:creationId xmlns:a16="http://schemas.microsoft.com/office/drawing/2014/main" id="{0D6F9E76-9044-C724-1502-AC71031E46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28" y="1488"/>
            <a:ext cx="2206" cy="9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77900" imgH="406400" progId="Equation.DSMT36">
                    <p:embed/>
                  </p:oleObj>
                </mc:Choice>
                <mc:Fallback>
                  <p:oleObj name="Equation" r:id="rId7" imgW="977900" imgH="406400" progId="Equation.DSMT36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1488"/>
                          <a:ext cx="2206" cy="9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4" name="Text Box 8">
            <a:extLst>
              <a:ext uri="{FF2B5EF4-FFF2-40B4-BE49-F238E27FC236}">
                <a16:creationId xmlns:a16="http://schemas.microsoft.com/office/drawing/2014/main" id="{BE2F4793-5F31-DBD5-B56F-D17DD9ACA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514600"/>
            <a:ext cx="2514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i="1">
                <a:latin typeface="Times" panose="02020603050405020304" pitchFamily="18" charset="0"/>
              </a:rPr>
              <a:t>Multiply by the conjugate.</a:t>
            </a:r>
          </a:p>
        </p:txBody>
      </p:sp>
      <p:graphicFrame>
        <p:nvGraphicFramePr>
          <p:cNvPr id="19465" name="Object 9">
            <a:extLst>
              <a:ext uri="{FF2B5EF4-FFF2-40B4-BE49-F238E27FC236}">
                <a16:creationId xmlns:a16="http://schemas.microsoft.com/office/drawing/2014/main" id="{6E3FB1B9-17AC-63A4-C013-321D56EA78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4114800"/>
          <a:ext cx="46482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31900" imgH="393700" progId="Equation.DSMT36">
                  <p:embed/>
                </p:oleObj>
              </mc:Choice>
              <mc:Fallback>
                <p:oleObj name="Equation" r:id="rId9" imgW="1231900" imgH="393700" progId="Equation.DSMT3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6482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0">
            <a:extLst>
              <a:ext uri="{FF2B5EF4-FFF2-40B4-BE49-F238E27FC236}">
                <a16:creationId xmlns:a16="http://schemas.microsoft.com/office/drawing/2014/main" id="{4EA9D54C-8755-1C6C-587E-3DD29F4F4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495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altLang="en-US" sz="2400">
              <a:latin typeface="Times" panose="02020603050405020304" pitchFamily="18" charset="0"/>
            </a:endParaRP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3E114823-77ED-E27F-3974-EE22E7E2E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191000"/>
            <a:ext cx="320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i="1">
                <a:latin typeface="Times" panose="02020603050405020304" pitchFamily="18" charset="0"/>
              </a:rPr>
              <a:t>FOIL numerator and denominator.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E565BABB-135B-1B18-6849-37B20DE92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27856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latin typeface="Times" panose="02020603050405020304" pitchFamily="18" charset="0"/>
              </a:rPr>
              <a:t>Next</a:t>
            </a:r>
            <a:endParaRPr lang="en-US" altLang="en-US" sz="240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utoUpdateAnimBg="0"/>
      <p:bldP spid="19467" grpId="0" autoUpdateAnimBg="0"/>
      <p:bldP spid="194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3035DB3-B21C-ADCE-4584-3A26DEC25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Simplify 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8183E51B-E57B-75EF-9D99-9E2F4E968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8679" name="Object 7">
            <a:extLst>
              <a:ext uri="{FF2B5EF4-FFF2-40B4-BE49-F238E27FC236}">
                <a16:creationId xmlns:a16="http://schemas.microsoft.com/office/drawing/2014/main" id="{9C082F04-1265-74BC-73F9-81A9082F86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152400"/>
          <a:ext cx="1524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444114" imgH="406048" progId="Unknown">
                  <p:embed/>
                </p:oleObj>
              </mc:Choice>
              <mc:Fallback>
                <p:oleObj r:id="rId6" imgW="444114" imgH="406048" progId="Unknow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2400"/>
                        <a:ext cx="1524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Rectangle 12">
            <a:extLst>
              <a:ext uri="{FF2B5EF4-FFF2-40B4-BE49-F238E27FC236}">
                <a16:creationId xmlns:a16="http://schemas.microsoft.com/office/drawing/2014/main" id="{AB22B740-B642-A76E-6E41-9E13D6F03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8686" name="Rectangle 14">
            <a:extLst>
              <a:ext uri="{FF2B5EF4-FFF2-40B4-BE49-F238E27FC236}">
                <a16:creationId xmlns:a16="http://schemas.microsoft.com/office/drawing/2014/main" id="{D40D5540-0F86-0B90-BA93-A139E0445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8688" name="Object 16">
            <a:extLst>
              <a:ext uri="{FF2B5EF4-FFF2-40B4-BE49-F238E27FC236}">
                <a16:creationId xmlns:a16="http://schemas.microsoft.com/office/drawing/2014/main" id="{8D845306-D597-E0E5-2A17-CD2B39ED36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917700"/>
          <a:ext cx="1600200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444114" imgH="406048" progId="Unknown">
                  <p:embed/>
                </p:oleObj>
              </mc:Choice>
              <mc:Fallback>
                <p:oleObj r:id="rId8" imgW="444114" imgH="406048" progId="Unknown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17700"/>
                        <a:ext cx="1600200" cy="1465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>
            <a:extLst>
              <a:ext uri="{FF2B5EF4-FFF2-40B4-BE49-F238E27FC236}">
                <a16:creationId xmlns:a16="http://schemas.microsoft.com/office/drawing/2014/main" id="{000CEE05-D8E3-56E3-C826-2709446F03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828800"/>
          <a:ext cx="152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444693" imgH="444693" progId="Unknown">
                  <p:embed/>
                </p:oleObj>
              </mc:Choice>
              <mc:Fallback>
                <p:oleObj r:id="rId10" imgW="444693" imgH="444693" progId="Unknown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15240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9" name="Rectangle 17">
            <a:extLst>
              <a:ext uri="{FF2B5EF4-FFF2-40B4-BE49-F238E27FC236}">
                <a16:creationId xmlns:a16="http://schemas.microsoft.com/office/drawing/2014/main" id="{C8483E20-F37D-768B-F358-2AB16EB3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740025"/>
            <a:ext cx="2190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90" name="Rectangle 18">
            <a:extLst>
              <a:ext uri="{FF2B5EF4-FFF2-40B4-BE49-F238E27FC236}">
                <a16:creationId xmlns:a16="http://schemas.microsoft.com/office/drawing/2014/main" id="{B4F34AC9-D0AE-AEEE-9C36-3B6357107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14600"/>
            <a:ext cx="14478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92" name="Rectangle 20">
            <a:extLst>
              <a:ext uri="{FF2B5EF4-FFF2-40B4-BE49-F238E27FC236}">
                <a16:creationId xmlns:a16="http://schemas.microsoft.com/office/drawing/2014/main" id="{0DC4B8DE-6344-C666-8DD3-FA1F19E70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8691" name="Object 19">
            <a:extLst>
              <a:ext uri="{FF2B5EF4-FFF2-40B4-BE49-F238E27FC236}">
                <a16:creationId xmlns:a16="http://schemas.microsoft.com/office/drawing/2014/main" id="{770749D1-C8B6-10D4-CE9C-CD32469414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3478213"/>
          <a:ext cx="21336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711509" imgH="482810" progId="Unknown">
                  <p:embed/>
                </p:oleObj>
              </mc:Choice>
              <mc:Fallback>
                <p:oleObj r:id="rId12" imgW="711509" imgH="482810" progId="Unknown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78213"/>
                        <a:ext cx="2133600" cy="145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4" name="Rectangle 22">
            <a:extLst>
              <a:ext uri="{FF2B5EF4-FFF2-40B4-BE49-F238E27FC236}">
                <a16:creationId xmlns:a16="http://schemas.microsoft.com/office/drawing/2014/main" id="{43289557-E85D-D77B-FE8A-EFB413002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8693" name="Object 21">
            <a:extLst>
              <a:ext uri="{FF2B5EF4-FFF2-40B4-BE49-F238E27FC236}">
                <a16:creationId xmlns:a16="http://schemas.microsoft.com/office/drawing/2014/main" id="{CE640D00-108B-38EE-4842-AC890B67C4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5048250"/>
          <a:ext cx="17526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571500" imgH="431800" progId="Unknown">
                  <p:embed/>
                </p:oleObj>
              </mc:Choice>
              <mc:Fallback>
                <p:oleObj r:id="rId14" imgW="571500" imgH="431800" progId="Unknown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48250"/>
                        <a:ext cx="1752600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6" name="Rectangle 24">
            <a:extLst>
              <a:ext uri="{FF2B5EF4-FFF2-40B4-BE49-F238E27FC236}">
                <a16:creationId xmlns:a16="http://schemas.microsoft.com/office/drawing/2014/main" id="{646FAE7F-D621-66F5-8C8D-E886FE3D8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8695" name="Object 23">
            <a:extLst>
              <a:ext uri="{FF2B5EF4-FFF2-40B4-BE49-F238E27FC236}">
                <a16:creationId xmlns:a16="http://schemas.microsoft.com/office/drawing/2014/main" id="{18466E3F-ACF9-EABD-31AF-1E721F2AC7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991100"/>
          <a:ext cx="1905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571500" imgH="431800" progId="Unknown">
                  <p:embed/>
                </p:oleObj>
              </mc:Choice>
              <mc:Fallback>
                <p:oleObj r:id="rId16" imgW="571500" imgH="431800" progId="Unknown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991100"/>
                        <a:ext cx="19050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7" name="Rectangle 25">
            <a:extLst>
              <a:ext uri="{FF2B5EF4-FFF2-40B4-BE49-F238E27FC236}">
                <a16:creationId xmlns:a16="http://schemas.microsoft.com/office/drawing/2014/main" id="{D9059C06-3F6C-B90F-8EDA-F99169269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5245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8698" name="Rectangle 26">
            <a:extLst>
              <a:ext uri="{FF2B5EF4-FFF2-40B4-BE49-F238E27FC236}">
                <a16:creationId xmlns:a16="http://schemas.microsoft.com/office/drawing/2014/main" id="{BC2D9F16-4595-9246-FC86-E269CE540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638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2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FD87BC54-C80C-744E-1D9D-7B81AEC214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685800"/>
          <a:ext cx="2743200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22300" imgH="393700" progId="Equation.DSMT36">
                  <p:embed/>
                </p:oleObj>
              </mc:Choice>
              <mc:Fallback>
                <p:oleObj name="Equation" r:id="rId5" imgW="622300" imgH="393700" progId="Equation.DSMT3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5800"/>
                        <a:ext cx="2743200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3">
            <a:extLst>
              <a:ext uri="{FF2B5EF4-FFF2-40B4-BE49-F238E27FC236}">
                <a16:creationId xmlns:a16="http://schemas.microsoft.com/office/drawing/2014/main" id="{24E9BB23-7E82-4BBE-C36B-FF4A3E771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i="1">
                <a:latin typeface="Times" panose="02020603050405020304" pitchFamily="18" charset="0"/>
              </a:rPr>
              <a:t>Combine like terms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672D7E51-1B09-4224-7265-54BF2A92B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00400"/>
            <a:ext cx="525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400">
                <a:latin typeface="Times" panose="02020603050405020304" pitchFamily="18" charset="0"/>
              </a:rPr>
              <a:t>Try this on your own:</a:t>
            </a:r>
          </a:p>
        </p:txBody>
      </p:sp>
      <p:graphicFrame>
        <p:nvGraphicFramePr>
          <p:cNvPr id="20485" name="Object 5">
            <a:extLst>
              <a:ext uri="{FF2B5EF4-FFF2-40B4-BE49-F238E27FC236}">
                <a16:creationId xmlns:a16="http://schemas.microsoft.com/office/drawing/2014/main" id="{A0ACBD5B-9BFF-82DE-85E3-4D6A207FE1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267200"/>
          <a:ext cx="1981200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69900" imgH="406400" progId="Equation.DSMT36">
                  <p:embed/>
                </p:oleObj>
              </mc:Choice>
              <mc:Fallback>
                <p:oleObj name="Equation" r:id="rId7" imgW="469900" imgH="406400" progId="Equation.DSMT3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1981200" cy="171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>
            <a:extLst>
              <a:ext uri="{FF2B5EF4-FFF2-40B4-BE49-F238E27FC236}">
                <a16:creationId xmlns:a16="http://schemas.microsoft.com/office/drawing/2014/main" id="{C497BC58-9273-190E-AB73-5FCF9D5BED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4351338"/>
          <a:ext cx="5029200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58900" imgH="393700" progId="Equation.DSMT36">
                  <p:embed/>
                </p:oleObj>
              </mc:Choice>
              <mc:Fallback>
                <p:oleObj name="Equation" r:id="rId9" imgW="1358900" imgH="393700" progId="Equation.DSMT3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351338"/>
                        <a:ext cx="5029200" cy="145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07C1A632-CE7B-F7D9-D3F4-46D373D82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10">
            <a:extLst>
              <a:ext uri="{FF2B5EF4-FFF2-40B4-BE49-F238E27FC236}">
                <a16:creationId xmlns:a16="http://schemas.microsoft.com/office/drawing/2014/main" id="{59F62E21-33D7-DD2E-51ED-06702BBB8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04800"/>
            <a:ext cx="9067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There is an agreement 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05B3BDBA-32F8-45DE-5D82-092656307A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08463" y="4572000"/>
          <a:ext cx="9239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1218960" progId="Equation.3">
                  <p:embed/>
                </p:oleObj>
              </mc:Choice>
              <mc:Fallback>
                <p:oleObj name="Equation" r:id="rId3" imgW="660240" imgH="1218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4572000"/>
                        <a:ext cx="923925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6">
            <a:extLst>
              <a:ext uri="{FF2B5EF4-FFF2-40B4-BE49-F238E27FC236}">
                <a16:creationId xmlns:a16="http://schemas.microsoft.com/office/drawing/2014/main" id="{C7B2B310-7BFC-8D4E-3501-1F94B57EA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6963"/>
            <a:ext cx="90678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in mathematics 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07845C32-C53F-15BE-5B2A-190B72B5C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58963"/>
            <a:ext cx="90678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that we don’t leave a radical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3701B78B-4C77-CE97-8160-F031A5AA1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667000"/>
            <a:ext cx="9067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in the denominator 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0FB13958-9C54-9739-7DD5-E7E77A0FF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505200"/>
            <a:ext cx="9067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of a fraction.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sp>
        <p:nvSpPr>
          <p:cNvPr id="4117" name="Freeform 21">
            <a:extLst>
              <a:ext uri="{FF2B5EF4-FFF2-40B4-BE49-F238E27FC236}">
                <a16:creationId xmlns:a16="http://schemas.microsoft.com/office/drawing/2014/main" id="{422AB466-A692-A590-349F-73CD28B9A9D0}"/>
              </a:ext>
            </a:extLst>
          </p:cNvPr>
          <p:cNvSpPr>
            <a:spLocks/>
          </p:cNvSpPr>
          <p:nvPr/>
        </p:nvSpPr>
        <p:spPr bwMode="auto">
          <a:xfrm>
            <a:off x="5410200" y="2743200"/>
            <a:ext cx="3530600" cy="3048000"/>
          </a:xfrm>
          <a:custGeom>
            <a:avLst/>
            <a:gdLst>
              <a:gd name="T0" fmla="*/ 1536 w 2224"/>
              <a:gd name="T1" fmla="*/ 0 h 1920"/>
              <a:gd name="T2" fmla="*/ 1968 w 2224"/>
              <a:gd name="T3" fmla="*/ 1152 h 1920"/>
              <a:gd name="T4" fmla="*/ 0 w 2224"/>
              <a:gd name="T5" fmla="*/ 192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" h="1920">
                <a:moveTo>
                  <a:pt x="1536" y="0"/>
                </a:moveTo>
                <a:cubicBezTo>
                  <a:pt x="1880" y="416"/>
                  <a:pt x="2224" y="832"/>
                  <a:pt x="1968" y="1152"/>
                </a:cubicBezTo>
                <a:cubicBezTo>
                  <a:pt x="1712" y="1472"/>
                  <a:pt x="856" y="1696"/>
                  <a:pt x="0" y="192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utoUpdateAnimBg="0"/>
      <p:bldP spid="4112" grpId="0" autoUpdateAnimBg="0"/>
      <p:bldP spid="4113" grpId="0" autoUpdateAnimBg="0"/>
      <p:bldP spid="4114" grpId="0" autoUpdateAnimBg="0"/>
      <p:bldP spid="41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321F4E2-B397-25FD-7A48-72BF7FBC6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04800"/>
            <a:ext cx="9067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So how do we change the denominator of a fraction? 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158" name="Object 14">
            <a:extLst>
              <a:ext uri="{FF2B5EF4-FFF2-40B4-BE49-F238E27FC236}">
                <a16:creationId xmlns:a16="http://schemas.microsoft.com/office/drawing/2014/main" id="{6DDB9078-AC0F-06FB-8D6B-819235E2E6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08463" y="4572000"/>
          <a:ext cx="9239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1218960" progId="Equation.3">
                  <p:embed/>
                </p:oleObj>
              </mc:Choice>
              <mc:Fallback>
                <p:oleObj name="Equation" r:id="rId3" imgW="660240" imgH="12189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4572000"/>
                        <a:ext cx="923925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Text Box 15">
            <a:extLst>
              <a:ext uri="{FF2B5EF4-FFF2-40B4-BE49-F238E27FC236}">
                <a16:creationId xmlns:a16="http://schemas.microsoft.com/office/drawing/2014/main" id="{71339D60-05FF-DEB6-EAE2-2270E7091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05000"/>
            <a:ext cx="9067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(Without changing the value of the fraction, of course.) 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A9CACBEE-E4BA-A23A-4A3F-D135C3A13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04800"/>
            <a:ext cx="9067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The same way we change the denominator of any fraction! 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45CA8B06-6CAB-BDF7-93FB-8CEA2D6C3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05000"/>
            <a:ext cx="9067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(Without changing the value of the fraction, of course.) 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9BD53590-50EF-D438-56EC-E780277C1E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186238"/>
          <a:ext cx="1012825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3600" imgH="1193760" progId="Equation.3">
                  <p:embed/>
                </p:oleObj>
              </mc:Choice>
              <mc:Fallback>
                <p:oleObj name="Equation" r:id="rId3" imgW="723600" imgH="1193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86238"/>
                        <a:ext cx="1012825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>
            <a:extLst>
              <a:ext uri="{FF2B5EF4-FFF2-40B4-BE49-F238E27FC236}">
                <a16:creationId xmlns:a16="http://schemas.microsoft.com/office/drawing/2014/main" id="{4113C0EF-A67A-8D2E-4D1E-5CB90BB69D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52888" y="4176713"/>
          <a:ext cx="2576512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41400" imgH="1206360" progId="Equation.3">
                  <p:embed/>
                </p:oleObj>
              </mc:Choice>
              <mc:Fallback>
                <p:oleObj name="Equation" r:id="rId5" imgW="1841400" imgH="1206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4176713"/>
                        <a:ext cx="2576512" cy="169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0EC1C43C-19B0-073D-4B87-000045D72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04800"/>
            <a:ext cx="9067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We multiply the denominator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06AAF9D6-AEC5-1F15-4E39-9A566E1BE6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186238"/>
          <a:ext cx="1012825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3600" imgH="1193760" progId="Equation.3">
                  <p:embed/>
                </p:oleObj>
              </mc:Choice>
              <mc:Fallback>
                <p:oleObj name="Equation" r:id="rId3" imgW="723600" imgH="1193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86238"/>
                        <a:ext cx="1012825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>
            <a:extLst>
              <a:ext uri="{FF2B5EF4-FFF2-40B4-BE49-F238E27FC236}">
                <a16:creationId xmlns:a16="http://schemas.microsoft.com/office/drawing/2014/main" id="{7592B0F2-369A-BD36-F444-A405D6A99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05000"/>
            <a:ext cx="9067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by the same number. 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C57EB96A-09E5-E003-6144-FBA8D5247D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52888" y="4176713"/>
          <a:ext cx="2576512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41400" imgH="1206360" progId="Equation.3">
                  <p:embed/>
                </p:oleObj>
              </mc:Choice>
              <mc:Fallback>
                <p:oleObj name="Equation" r:id="rId5" imgW="1841400" imgH="1206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4176713"/>
                        <a:ext cx="2576512" cy="169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>
            <a:extLst>
              <a:ext uri="{FF2B5EF4-FFF2-40B4-BE49-F238E27FC236}">
                <a16:creationId xmlns:a16="http://schemas.microsoft.com/office/drawing/2014/main" id="{0BDC141E-FCE1-68CD-E940-4887225BD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096963"/>
            <a:ext cx="90678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and the numerator 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  <p:bldP spid="92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376C80A-95C8-DAF0-F22D-9EC79582F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By what number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3797714B-E696-5734-BD49-3FD9673E6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30563"/>
            <a:ext cx="91440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to a rational number? </a:t>
            </a:r>
            <a:r>
              <a:rPr lang="en-US" altLang="en-US" sz="4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AC35803F-8412-C2E2-FE6B-00F0938EA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68563"/>
            <a:ext cx="91440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to change it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3EDF17E8-3180-18A6-6239-55563DAF5A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4191000"/>
          <a:ext cx="9239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1218960" progId="Equation.3">
                  <p:embed/>
                </p:oleObj>
              </mc:Choice>
              <mc:Fallback>
                <p:oleObj name="Equation" r:id="rId3" imgW="660240" imgH="1218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191000"/>
                        <a:ext cx="923925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>
            <a:extLst>
              <a:ext uri="{FF2B5EF4-FFF2-40B4-BE49-F238E27FC236}">
                <a16:creationId xmlns:a16="http://schemas.microsoft.com/office/drawing/2014/main" id="{8325802F-A9C9-9D57-6911-0F774BD77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1784350"/>
          <a:ext cx="889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680" imgH="520560" progId="Equation.3">
                  <p:embed/>
                </p:oleObj>
              </mc:Choice>
              <mc:Fallback>
                <p:oleObj name="Equation" r:id="rId5" imgW="634680" imgH="520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784350"/>
                        <a:ext cx="889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0">
            <a:extLst>
              <a:ext uri="{FF2B5EF4-FFF2-40B4-BE49-F238E27FC236}">
                <a16:creationId xmlns:a16="http://schemas.microsoft.com/office/drawing/2014/main" id="{222095B3-A52B-C066-27F2-D94458C3C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363"/>
            <a:ext cx="91440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can we multiply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  <p:bldP spid="10246" grpId="0" autoUpdateAnimBg="0"/>
      <p:bldP spid="102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47A257A-65AA-BE16-6392-61A762442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The answer is . . .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D3873E6D-84CE-4998-198D-02DF4BA04E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4191000"/>
          <a:ext cx="9239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1218960" progId="Equation.3">
                  <p:embed/>
                </p:oleObj>
              </mc:Choice>
              <mc:Fallback>
                <p:oleObj name="Equation" r:id="rId3" imgW="66024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191000"/>
                        <a:ext cx="923925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AF74757A-9B2C-5366-36BF-D5ED8C9142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354263"/>
          <a:ext cx="889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680" imgH="520560" progId="Equation.3">
                  <p:embed/>
                </p:oleObj>
              </mc:Choice>
              <mc:Fallback>
                <p:oleObj name="Equation" r:id="rId5" imgW="634680" imgH="520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54263"/>
                        <a:ext cx="889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>
            <a:extLst>
              <a:ext uri="{FF2B5EF4-FFF2-40B4-BE49-F238E27FC236}">
                <a16:creationId xmlns:a16="http://schemas.microsoft.com/office/drawing/2014/main" id="{73A1856A-4ADA-94D4-BED9-42592B939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363"/>
            <a:ext cx="91440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. . . by itself!</a:t>
            </a:r>
          </a:p>
        </p:txBody>
      </p:sp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F7F971B7-9547-FEE4-4810-4BC49359FF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75" y="2398713"/>
          <a:ext cx="19399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200" imgH="520560" progId="Equation.3">
                  <p:embed/>
                </p:oleObj>
              </mc:Choice>
              <mc:Fallback>
                <p:oleObj name="Equation" r:id="rId7" imgW="1384200" imgH="520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398713"/>
                        <a:ext cx="193992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>
            <a:extLst>
              <a:ext uri="{FF2B5EF4-FFF2-40B4-BE49-F238E27FC236}">
                <a16:creationId xmlns:a16="http://schemas.microsoft.com/office/drawing/2014/main" id="{03E12C8C-2D89-87D0-FA3E-342FFA8975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0900" y="2100263"/>
          <a:ext cx="2349500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76160" imgH="838080" progId="Equation.3">
                  <p:embed/>
                </p:oleObj>
              </mc:Choice>
              <mc:Fallback>
                <p:oleObj name="Equation" r:id="rId9" imgW="1676160" imgH="838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2100263"/>
                        <a:ext cx="2349500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>
            <a:extLst>
              <a:ext uri="{FF2B5EF4-FFF2-40B4-BE49-F238E27FC236}">
                <a16:creationId xmlns:a16="http://schemas.microsoft.com/office/drawing/2014/main" id="{BFED69EA-F192-C8A8-9D7B-7F9276C2E6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2492375"/>
          <a:ext cx="355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800" imgH="431640" progId="Equation.3">
                  <p:embed/>
                </p:oleObj>
              </mc:Choice>
              <mc:Fallback>
                <p:oleObj name="Equation" r:id="rId11" imgW="25380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492375"/>
                        <a:ext cx="3556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66AC64E-45A6-8C77-DA74-E8B34AF2F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Remember,</a:t>
            </a:r>
            <a:endParaRPr lang="en-US" altLang="en-US" sz="4600">
              <a:latin typeface="Times New Roman" panose="02020603050405020304" pitchFamily="18" charset="0"/>
            </a:endParaRP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42ACF61F-52BD-ABFD-B00C-06EF6BAD4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is the number we square</a:t>
            </a:r>
          </a:p>
        </p:txBody>
      </p:sp>
      <p:graphicFrame>
        <p:nvGraphicFramePr>
          <p:cNvPr id="12297" name="Object 9">
            <a:extLst>
              <a:ext uri="{FF2B5EF4-FFF2-40B4-BE49-F238E27FC236}">
                <a16:creationId xmlns:a16="http://schemas.microsoft.com/office/drawing/2014/main" id="{F11F766E-1679-AF0A-557B-8838E3EC07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6863" y="990600"/>
          <a:ext cx="941387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40" imgH="520560" progId="Equation.3">
                  <p:embed/>
                </p:oleObj>
              </mc:Choice>
              <mc:Fallback>
                <p:oleObj name="Equation" r:id="rId3" imgW="672840" imgH="520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990600"/>
                        <a:ext cx="941387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10">
            <a:extLst>
              <a:ext uri="{FF2B5EF4-FFF2-40B4-BE49-F238E27FC236}">
                <a16:creationId xmlns:a16="http://schemas.microsoft.com/office/drawing/2014/main" id="{1F24BC93-F9C8-C525-FECF-ECFE9D43A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to get </a:t>
            </a:r>
            <a:r>
              <a:rPr lang="en-US" altLang="en-US" sz="5200" i="1">
                <a:latin typeface="Times New Roman" panose="02020603050405020304" pitchFamily="18" charset="0"/>
              </a:rPr>
              <a:t>n</a:t>
            </a:r>
            <a:r>
              <a:rPr lang="en-US" altLang="en-US" sz="52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4F1965A5-9EAB-0FB1-B752-B3528CC7C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9144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we’d better get </a:t>
            </a:r>
            <a:r>
              <a:rPr lang="en-US" altLang="en-US" sz="5200" i="1">
                <a:latin typeface="Times New Roman" panose="02020603050405020304" pitchFamily="18" charset="0"/>
              </a:rPr>
              <a:t>n</a:t>
            </a:r>
            <a:r>
              <a:rPr lang="en-US" altLang="en-US" sz="520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6EB119C1-65F8-6A65-352A-DA4F83F3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>
                <a:latin typeface="Times New Roman" panose="02020603050405020304" pitchFamily="18" charset="0"/>
              </a:rPr>
              <a:t>So when we square it, </a:t>
            </a:r>
          </a:p>
        </p:txBody>
      </p:sp>
      <p:graphicFrame>
        <p:nvGraphicFramePr>
          <p:cNvPr id="12301" name="Object 13">
            <a:extLst>
              <a:ext uri="{FF2B5EF4-FFF2-40B4-BE49-F238E27FC236}">
                <a16:creationId xmlns:a16="http://schemas.microsoft.com/office/drawing/2014/main" id="{EA19BC3C-A8D9-D2B6-4804-D4E0E39862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685800"/>
          <a:ext cx="1757363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7120" imgH="838080" progId="Equation.3">
                  <p:embed/>
                </p:oleObj>
              </mc:Choice>
              <mc:Fallback>
                <p:oleObj name="Equation" r:id="rId5" imgW="1257120" imgH="838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85800"/>
                        <a:ext cx="1757363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>
            <a:extLst>
              <a:ext uri="{FF2B5EF4-FFF2-40B4-BE49-F238E27FC236}">
                <a16:creationId xmlns:a16="http://schemas.microsoft.com/office/drawing/2014/main" id="{A947BE83-15AA-323E-6266-972D05910E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1231900"/>
          <a:ext cx="9937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11000" imgH="317160" progId="Equation.3">
                  <p:embed/>
                </p:oleObj>
              </mc:Choice>
              <mc:Fallback>
                <p:oleObj name="Equation" r:id="rId7" imgW="711000" imgH="3171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231900"/>
                        <a:ext cx="9937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3" grpId="0" autoUpdateAnimBg="0"/>
      <p:bldP spid="12298" grpId="0" autoUpdateAnimBg="0"/>
      <p:bldP spid="12299" grpId="0" autoUpdateAnimBg="0"/>
      <p:bldP spid="123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2" name="Group 10">
            <a:extLst>
              <a:ext uri="{FF2B5EF4-FFF2-40B4-BE49-F238E27FC236}">
                <a16:creationId xmlns:a16="http://schemas.microsoft.com/office/drawing/2014/main" id="{685589B9-C3BA-7E4C-F785-AE2BFD803BED}"/>
              </a:ext>
            </a:extLst>
          </p:cNvPr>
          <p:cNvGrpSpPr>
            <a:grpSpLocks/>
          </p:cNvGrpSpPr>
          <p:nvPr/>
        </p:nvGrpSpPr>
        <p:grpSpPr bwMode="auto">
          <a:xfrm>
            <a:off x="0" y="76200"/>
            <a:ext cx="9144000" cy="3260725"/>
            <a:chOff x="0" y="48"/>
            <a:chExt cx="5760" cy="2054"/>
          </a:xfrm>
        </p:grpSpPr>
        <p:sp>
          <p:nvSpPr>
            <p:cNvPr id="13314" name="Text Box 2">
              <a:extLst>
                <a:ext uri="{FF2B5EF4-FFF2-40B4-BE49-F238E27FC236}">
                  <a16:creationId xmlns:a16="http://schemas.microsoft.com/office/drawing/2014/main" id="{15EA25C1-6400-94C2-0ADB-4EFD564DC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"/>
              <a:ext cx="5760" cy="2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5200">
                  <a:latin typeface="Times New Roman" panose="02020603050405020304" pitchFamily="18" charset="0"/>
                </a:rPr>
                <a:t>In our fraction, to get the radical out of the  denominator,                              we can multiply numerator and   denominator by      .</a:t>
              </a:r>
              <a:endParaRPr lang="en-US" altLang="en-US" sz="46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3316" name="Object 4">
              <a:extLst>
                <a:ext uri="{FF2B5EF4-FFF2-40B4-BE49-F238E27FC236}">
                  <a16:creationId xmlns:a16="http://schemas.microsoft.com/office/drawing/2014/main" id="{847192E5-0443-BCBD-5206-43D18746CD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88" y="1584"/>
            <a:ext cx="560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34680" imgH="520560" progId="Equation.3">
                    <p:embed/>
                  </p:oleObj>
                </mc:Choice>
                <mc:Fallback>
                  <p:oleObj name="Equation" r:id="rId3" imgW="634680" imgH="52056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1584"/>
                          <a:ext cx="560" cy="4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20" name="Object 8">
            <a:extLst>
              <a:ext uri="{FF2B5EF4-FFF2-40B4-BE49-F238E27FC236}">
                <a16:creationId xmlns:a16="http://schemas.microsoft.com/office/drawing/2014/main" id="{C3175E6A-EBBA-03DF-BB2C-E9E4AB6A20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4191000"/>
          <a:ext cx="9239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60240" imgH="1218960" progId="Equation.3">
                  <p:embed/>
                </p:oleObj>
              </mc:Choice>
              <mc:Fallback>
                <p:oleObj name="Equation" r:id="rId5" imgW="660240" imgH="1218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191000"/>
                        <a:ext cx="923925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Crayons 2">
      <a:dk1>
        <a:srgbClr val="000000"/>
      </a:dk1>
      <a:lt1>
        <a:srgbClr val="FFFFFF"/>
      </a:lt1>
      <a:dk2>
        <a:srgbClr val="000000"/>
      </a:dk2>
      <a:lt2>
        <a:srgbClr val="99CCFF"/>
      </a:lt2>
      <a:accent1>
        <a:srgbClr val="CCCCFF"/>
      </a:accent1>
      <a:accent2>
        <a:srgbClr val="000066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005C"/>
      </a:accent6>
      <a:hlink>
        <a:srgbClr val="00B200"/>
      </a:hlink>
      <a:folHlink>
        <a:srgbClr val="CCFF33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334</TotalTime>
  <Words>337</Words>
  <Application>Microsoft Office PowerPoint</Application>
  <PresentationFormat>On-screen Show (4:3)</PresentationFormat>
  <Paragraphs>70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Times New Roman</vt:lpstr>
      <vt:lpstr>Comic Sans MS</vt:lpstr>
      <vt:lpstr>Arial</vt:lpstr>
      <vt:lpstr>Times</vt:lpstr>
      <vt:lpstr>Crayons</vt:lpstr>
      <vt:lpstr>Microsoft Equation 3.0</vt:lpstr>
      <vt:lpstr>MathType Equation 3.6</vt:lpstr>
      <vt:lpstr>Unknown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Simplify 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Greer</dc:creator>
  <cp:lastModifiedBy>Nayan GRIFFITHS</cp:lastModifiedBy>
  <cp:revision>6</cp:revision>
  <dcterms:created xsi:type="dcterms:W3CDTF">2002-11-30T03:45:22Z</dcterms:created>
  <dcterms:modified xsi:type="dcterms:W3CDTF">2023-03-11T12:25:46Z</dcterms:modified>
</cp:coreProperties>
</file>